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7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6"/>
  </p:normalViewPr>
  <p:slideViewPr>
    <p:cSldViewPr snapToGrid="0" snapToObjects="1">
      <p:cViewPr>
        <p:scale>
          <a:sx n="70" d="100"/>
          <a:sy n="70" d="100"/>
        </p:scale>
        <p:origin x="1544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9E93B3-3D56-6743-A840-215AD2431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96638F96-5291-E145-9708-EB66B2290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B91651F-4B71-574E-8911-3F6E02479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ECDD149-DF1D-BA4C-946A-3F5083F65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0548CB4-39F1-9D43-A441-07EA9A0F6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280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118D19-90B9-5046-A8D5-F31EB5FEF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0DBA30F-6E05-8248-ACF2-51E8C88553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65648CF-E8E0-2A45-B5D2-B28F2D5C4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142D4F1-9C2F-8042-9C96-C8BB786AE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B686C7D-3229-8E4B-86B1-F9653ECF0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2056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34C1CA19-557D-0241-B71F-F48704F5A5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B4F1B7-5C5D-074A-AF2C-80C0C14AEA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25DF7F9-2BB7-154C-BE07-28CC2FB2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3942CB0-CAB7-CF45-953E-49A76FBEA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EA38B4E-EA57-5448-B081-39E4EB17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5993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A31E14-7B37-D94A-993B-52DF96C12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03BB5E6-59AA-0B4D-A0AA-3F34CEFEC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B5B8805-EC23-7D42-801E-996EB4A75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6FDC91-0296-9A4B-A311-633FEDE72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35B8CFC-E5E1-7A4F-A233-5FF9F78E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3087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8797C6-8530-9647-89ED-184F694A9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34DECD7-6E68-AB4C-A316-8CEB076E0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858D295-FCAC-7D4A-B43A-747B75DD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7BB95A0-B123-804C-AA3D-826D7822A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F0EFC18-6F56-504E-A826-431180D87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68437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A717CE-2458-6B42-9DD1-45295E560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2CD67D0-EB85-C642-8CD3-DC21D18B63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75682C6-3AB3-414A-8A10-5DE31D99A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6917501-54E6-984D-A47E-53F0E192C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AAD0B67-0048-4248-9008-731AC35F2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93DD6E5-FD39-AD4A-84E3-A70E4CE28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8417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6959C3-E45B-CA45-BA83-075872B0C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ED5B29B-CBC5-AF4A-B52C-8463FE409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04AAF68-F964-954A-AB37-A22E5B793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AA51D8C-EBC3-BE4D-B742-444DFCB64B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06123D9-F9B5-FB42-BF48-6AA5C9EE0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7DEAF75-C445-EB48-B01E-EBB78FD50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3BCC80C1-7C96-6446-A28B-31ECA64B5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2B61C90D-91DB-CD42-8C6D-FDC4B2498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5760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07207F-45EB-F348-B7EE-53A5D2F75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9A4F88D-B714-784D-8FE9-6FBDB2A5D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1239304B-250B-1B49-BB9A-CBC2F4978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0C00781-94FA-6949-9964-BFFF8079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47497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2ADAD54-A039-E243-BF19-123E04042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32A3538-FD51-CA4C-A73F-A9AEBCEE6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E117CCE-7A46-3149-9964-22EC8B2AF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5991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161808-3AF7-7740-A7BF-8E7533AEA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AA00EFF-D528-AB4E-9F25-1BE4B3F1F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5D75C7-5F23-DE4C-B014-C4404D2A7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F018D12-D74D-B749-B90E-C1B132DF2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A81F329-9BE3-8046-B20D-52537D80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657711C-D354-BB43-A3E2-7499BFBC2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2487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521E49-8892-0B4D-A619-BCD85885C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0C3BF725-B528-9943-98AA-C8927312FF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1D51724-4075-934A-9A71-F8D369F281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8577EA5-63D4-674C-BCEC-74911DF0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55C712D-A621-4145-8F03-83CA30BD0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8844A47-6905-0349-8CA9-83CF2D124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5519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A8B47F9-6E69-054D-BCE3-171E1D3C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EBC5EE7-392F-554A-8356-B5FF81734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3CCAAC7-0AB9-3140-BE88-449CBBE984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A7186-CB14-3B42-BD0F-B0131762CE48}" type="datetimeFigureOut">
              <a:rPr lang="nl-NL" smtClean="0"/>
              <a:t>01-06-2025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2DEBBAE-4B6C-1C40-ACEE-E37D683434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86BF9B4-EDDF-8D49-9D7C-A8B0AA2518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1466F-1D51-D448-A6D5-CDA84E85A67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3677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C8C571EB-8C22-794F-B9C4-9227B99FC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219" l="456" r="99544">
                        <a14:foregroundMark x1="3906" y1="5957" x2="20443" y2="26367"/>
                        <a14:foregroundMark x1="4688" y1="28223" x2="14063" y2="55371"/>
                        <a14:foregroundMark x1="7031" y1="62695" x2="12956" y2="79980"/>
                        <a14:foregroundMark x1="7487" y1="86328" x2="11719" y2="90820"/>
                        <a14:foregroundMark x1="2214" y1="97559" x2="14063" y2="97852"/>
                        <a14:foregroundMark x1="456" y1="75098" x2="10482" y2="99414"/>
                        <a14:foregroundMark x1="32161" y1="6836" x2="76563" y2="8496"/>
                        <a14:foregroundMark x1="76563" y1="8496" x2="79557" y2="61914"/>
                        <a14:foregroundMark x1="79557" y1="62402" x2="55599" y2="93848"/>
                        <a14:foregroundMark x1="55469" y1="93555" x2="43750" y2="81152"/>
                        <a14:foregroundMark x1="4688" y1="53711" x2="4362" y2="66406"/>
                        <a14:foregroundMark x1="75000" y1="9473" x2="92318" y2="10840"/>
                        <a14:foregroundMark x1="94531" y1="10840" x2="94401" y2="87988"/>
                        <a14:foregroundMark x1="77669" y1="89844" x2="99544" y2="92383"/>
                        <a14:foregroundMark x1="3581" y1="48633" x2="456" y2="47461"/>
                        <a14:backgroundMark x1="36719" y1="40430" x2="42057" y2="40820"/>
                        <a14:backgroundMark x1="26432" y1="87695" x2="26432" y2="876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27838" y="736230"/>
            <a:ext cx="8060826" cy="5373884"/>
          </a:xfrm>
          <a:prstGeom prst="rect">
            <a:avLst/>
          </a:prstGeom>
        </p:spPr>
      </p:pic>
      <p:sp>
        <p:nvSpPr>
          <p:cNvPr id="6" name="Ring 5">
            <a:extLst>
              <a:ext uri="{FF2B5EF4-FFF2-40B4-BE49-F238E27FC236}">
                <a16:creationId xmlns:a16="http://schemas.microsoft.com/office/drawing/2014/main" id="{7D9B1C42-3774-1B41-AFAA-E274BEBF1F91}"/>
              </a:ext>
            </a:extLst>
          </p:cNvPr>
          <p:cNvSpPr/>
          <p:nvPr/>
        </p:nvSpPr>
        <p:spPr>
          <a:xfrm rot="21317033">
            <a:off x="8587157" y="4591813"/>
            <a:ext cx="1371600" cy="1371600"/>
          </a:xfrm>
          <a:prstGeom prst="donut">
            <a:avLst>
              <a:gd name="adj" fmla="val 31478"/>
            </a:avLst>
          </a:prstGeom>
          <a:ln w="3175">
            <a:solidFill>
              <a:schemeClr val="dk1">
                <a:alpha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Circle">
              <a:avLst/>
            </a:prstTxWarp>
            <a:noAutofit/>
          </a:bodyPr>
          <a:lstStyle/>
          <a:p>
            <a:pPr algn="ctr"/>
            <a:r>
              <a:rPr lang="nl-NL" sz="1500" dirty="0">
                <a:solidFill>
                  <a:schemeClr val="tx1"/>
                </a:solidFill>
                <a:latin typeface="Avenir Light" panose="020B0402020203020204" pitchFamily="34" charset="77"/>
              </a:rPr>
              <a:t>I n n e r l i j k e    S t i l t e      O e f e n i n g    </a:t>
            </a:r>
          </a:p>
        </p:txBody>
      </p:sp>
      <p:sp>
        <p:nvSpPr>
          <p:cNvPr id="8" name="Ring 7">
            <a:extLst>
              <a:ext uri="{FF2B5EF4-FFF2-40B4-BE49-F238E27FC236}">
                <a16:creationId xmlns:a16="http://schemas.microsoft.com/office/drawing/2014/main" id="{4718E6A0-20E8-864D-9317-8130A0FFAE38}"/>
              </a:ext>
            </a:extLst>
          </p:cNvPr>
          <p:cNvSpPr/>
          <p:nvPr/>
        </p:nvSpPr>
        <p:spPr>
          <a:xfrm rot="20654872">
            <a:off x="5434677" y="2837527"/>
            <a:ext cx="639862" cy="703848"/>
          </a:xfrm>
          <a:prstGeom prst="donut">
            <a:avLst>
              <a:gd name="adj" fmla="val 45775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Circle">
              <a:avLst/>
            </a:prstTxWarp>
            <a:noAutofit/>
          </a:bodyPr>
          <a:lstStyle/>
          <a:p>
            <a:pPr algn="ctr"/>
            <a:r>
              <a:rPr lang="nl-NL" sz="1600" dirty="0">
                <a:solidFill>
                  <a:schemeClr val="tx1"/>
                </a:solidFill>
                <a:latin typeface="Avenir Light" panose="020B0402020203020204" pitchFamily="34" charset="77"/>
              </a:rPr>
              <a:t>|       |       |       |       |        |       |       |       |       </a:t>
            </a:r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F558DC27-3A29-7843-9FF3-05D27ABAF31F}"/>
              </a:ext>
            </a:extLst>
          </p:cNvPr>
          <p:cNvSpPr/>
          <p:nvPr/>
        </p:nvSpPr>
        <p:spPr>
          <a:xfrm>
            <a:off x="5708863" y="3153394"/>
            <a:ext cx="47639" cy="4763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08D12E20-B8EB-4048-ADF5-6C36C683A449}"/>
              </a:ext>
            </a:extLst>
          </p:cNvPr>
          <p:cNvGrpSpPr/>
          <p:nvPr/>
        </p:nvGrpSpPr>
        <p:grpSpPr>
          <a:xfrm>
            <a:off x="8968414" y="4945413"/>
            <a:ext cx="639862" cy="703848"/>
            <a:chOff x="9617298" y="5270912"/>
            <a:chExt cx="774233" cy="851656"/>
          </a:xfrm>
        </p:grpSpPr>
        <p:sp>
          <p:nvSpPr>
            <p:cNvPr id="10" name="Ring 9">
              <a:extLst>
                <a:ext uri="{FF2B5EF4-FFF2-40B4-BE49-F238E27FC236}">
                  <a16:creationId xmlns:a16="http://schemas.microsoft.com/office/drawing/2014/main" id="{AD48BEE8-3143-9049-A033-CA71C62198AF}"/>
                </a:ext>
              </a:extLst>
            </p:cNvPr>
            <p:cNvSpPr/>
            <p:nvPr/>
          </p:nvSpPr>
          <p:spPr>
            <a:xfrm rot="20654872">
              <a:off x="9617298" y="5270912"/>
              <a:ext cx="774233" cy="851656"/>
            </a:xfrm>
            <a:prstGeom prst="donut">
              <a:avLst>
                <a:gd name="adj" fmla="val 45775"/>
              </a:avLst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Circle">
                <a:avLst/>
              </a:prstTxWarp>
              <a:noAutofit/>
            </a:bodyPr>
            <a:lstStyle/>
            <a:p>
              <a:pPr algn="ctr"/>
              <a:r>
                <a:rPr lang="nl-NL" sz="1600" dirty="0">
                  <a:solidFill>
                    <a:schemeClr val="tx1"/>
                  </a:solidFill>
                  <a:latin typeface="Avenir Light" panose="020B0402020203020204" pitchFamily="34" charset="77"/>
                </a:rPr>
                <a:t>|       |       |       |       |        |       |       |       |       </a:t>
              </a:r>
            </a:p>
          </p:txBody>
        </p:sp>
        <p:sp>
          <p:nvSpPr>
            <p:cNvPr id="11" name="Ovaal 10">
              <a:extLst>
                <a:ext uri="{FF2B5EF4-FFF2-40B4-BE49-F238E27FC236}">
                  <a16:creationId xmlns:a16="http://schemas.microsoft.com/office/drawing/2014/main" id="{19E8026A-697A-7542-B479-58974DD240BF}"/>
                </a:ext>
              </a:extLst>
            </p:cNvPr>
            <p:cNvSpPr/>
            <p:nvPr/>
          </p:nvSpPr>
          <p:spPr>
            <a:xfrm>
              <a:off x="9951684" y="5655731"/>
              <a:ext cx="52403" cy="5240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5" name="Ovaal 14">
            <a:extLst>
              <a:ext uri="{FF2B5EF4-FFF2-40B4-BE49-F238E27FC236}">
                <a16:creationId xmlns:a16="http://schemas.microsoft.com/office/drawing/2014/main" id="{C3EC3C08-E1AB-7342-91E4-7C633E4AEB44}"/>
              </a:ext>
            </a:extLst>
          </p:cNvPr>
          <p:cNvSpPr/>
          <p:nvPr/>
        </p:nvSpPr>
        <p:spPr>
          <a:xfrm>
            <a:off x="4647606" y="952025"/>
            <a:ext cx="861501" cy="574334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F21CF944-5C69-254F-BD3C-80C304ACEDB7}"/>
              </a:ext>
            </a:extLst>
          </p:cNvPr>
          <p:cNvSpPr/>
          <p:nvPr/>
        </p:nvSpPr>
        <p:spPr>
          <a:xfrm>
            <a:off x="7811481" y="2913865"/>
            <a:ext cx="861501" cy="574334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5FD907C2-0A76-F743-891E-8B00FD334CD4}"/>
              </a:ext>
            </a:extLst>
          </p:cNvPr>
          <p:cNvSpPr/>
          <p:nvPr/>
        </p:nvSpPr>
        <p:spPr>
          <a:xfrm>
            <a:off x="2647514" y="2440047"/>
            <a:ext cx="861501" cy="574334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B023C89A-BC61-3443-9753-5068D03F5FB8}"/>
              </a:ext>
            </a:extLst>
          </p:cNvPr>
          <p:cNvSpPr/>
          <p:nvPr/>
        </p:nvSpPr>
        <p:spPr>
          <a:xfrm>
            <a:off x="4647606" y="5148565"/>
            <a:ext cx="861501" cy="574334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Ovaal 18">
            <a:extLst>
              <a:ext uri="{FF2B5EF4-FFF2-40B4-BE49-F238E27FC236}">
                <a16:creationId xmlns:a16="http://schemas.microsoft.com/office/drawing/2014/main" id="{573FEE0B-4B0D-444E-ACC8-3CAA4EE3940F}"/>
              </a:ext>
            </a:extLst>
          </p:cNvPr>
          <p:cNvSpPr/>
          <p:nvPr/>
        </p:nvSpPr>
        <p:spPr>
          <a:xfrm rot="3475127">
            <a:off x="8480098" y="1139232"/>
            <a:ext cx="1713921" cy="796907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7D34FCE7-AE8B-894D-88E6-24E663EAC33D}"/>
              </a:ext>
            </a:extLst>
          </p:cNvPr>
          <p:cNvSpPr/>
          <p:nvPr/>
        </p:nvSpPr>
        <p:spPr>
          <a:xfrm>
            <a:off x="5927446" y="1072855"/>
            <a:ext cx="861501" cy="574334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1" name="Ovaal 20">
            <a:extLst>
              <a:ext uri="{FF2B5EF4-FFF2-40B4-BE49-F238E27FC236}">
                <a16:creationId xmlns:a16="http://schemas.microsoft.com/office/drawing/2014/main" id="{06EFED73-AB18-7143-89AE-D0329B19924D}"/>
              </a:ext>
            </a:extLst>
          </p:cNvPr>
          <p:cNvSpPr/>
          <p:nvPr/>
        </p:nvSpPr>
        <p:spPr>
          <a:xfrm>
            <a:off x="2027838" y="5221767"/>
            <a:ext cx="861501" cy="574334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2" name="Ovaal 21">
            <a:extLst>
              <a:ext uri="{FF2B5EF4-FFF2-40B4-BE49-F238E27FC236}">
                <a16:creationId xmlns:a16="http://schemas.microsoft.com/office/drawing/2014/main" id="{E5889406-4CA6-6C41-8507-EFCA3C283FCF}"/>
              </a:ext>
            </a:extLst>
          </p:cNvPr>
          <p:cNvSpPr/>
          <p:nvPr/>
        </p:nvSpPr>
        <p:spPr>
          <a:xfrm rot="4011053">
            <a:off x="2420948" y="2673531"/>
            <a:ext cx="1169704" cy="855414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Ovaal 22">
            <a:extLst>
              <a:ext uri="{FF2B5EF4-FFF2-40B4-BE49-F238E27FC236}">
                <a16:creationId xmlns:a16="http://schemas.microsoft.com/office/drawing/2014/main" id="{77F45EE9-5408-D746-8AE0-DDA52A86B4AE}"/>
              </a:ext>
            </a:extLst>
          </p:cNvPr>
          <p:cNvSpPr/>
          <p:nvPr/>
        </p:nvSpPr>
        <p:spPr>
          <a:xfrm rot="3475127">
            <a:off x="5296596" y="4871517"/>
            <a:ext cx="574750" cy="737179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EC5E36BF-7E89-BA46-A6D7-D0A6682E4030}"/>
              </a:ext>
            </a:extLst>
          </p:cNvPr>
          <p:cNvSpPr/>
          <p:nvPr/>
        </p:nvSpPr>
        <p:spPr>
          <a:xfrm rot="9471119">
            <a:off x="2895953" y="1891491"/>
            <a:ext cx="1866821" cy="442660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Rechthoek 24">
            <a:extLst>
              <a:ext uri="{FF2B5EF4-FFF2-40B4-BE49-F238E27FC236}">
                <a16:creationId xmlns:a16="http://schemas.microsoft.com/office/drawing/2014/main" id="{74DFA283-BE11-6747-BE8C-687538666F57}"/>
              </a:ext>
            </a:extLst>
          </p:cNvPr>
          <p:cNvSpPr/>
          <p:nvPr/>
        </p:nvSpPr>
        <p:spPr>
          <a:xfrm>
            <a:off x="2032067" y="4501150"/>
            <a:ext cx="354013" cy="599397"/>
          </a:xfrm>
          <a:prstGeom prst="rect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6" name="Rechthoek 25">
            <a:extLst>
              <a:ext uri="{FF2B5EF4-FFF2-40B4-BE49-F238E27FC236}">
                <a16:creationId xmlns:a16="http://schemas.microsoft.com/office/drawing/2014/main" id="{5BB34C2F-E409-554F-BDC4-5CCADE860D07}"/>
              </a:ext>
            </a:extLst>
          </p:cNvPr>
          <p:cNvSpPr/>
          <p:nvPr/>
        </p:nvSpPr>
        <p:spPr>
          <a:xfrm>
            <a:off x="9337788" y="3145442"/>
            <a:ext cx="493937" cy="599397"/>
          </a:xfrm>
          <a:prstGeom prst="rect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7" name="Rechthoek 26">
            <a:extLst>
              <a:ext uri="{FF2B5EF4-FFF2-40B4-BE49-F238E27FC236}">
                <a16:creationId xmlns:a16="http://schemas.microsoft.com/office/drawing/2014/main" id="{4C39FD96-A452-574A-9811-64BFA133ABB0}"/>
              </a:ext>
            </a:extLst>
          </p:cNvPr>
          <p:cNvSpPr/>
          <p:nvPr/>
        </p:nvSpPr>
        <p:spPr>
          <a:xfrm rot="20643873">
            <a:off x="3332736" y="3737188"/>
            <a:ext cx="602096" cy="1305454"/>
          </a:xfrm>
          <a:prstGeom prst="rect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8" name="Ovaal 27">
            <a:extLst>
              <a:ext uri="{FF2B5EF4-FFF2-40B4-BE49-F238E27FC236}">
                <a16:creationId xmlns:a16="http://schemas.microsoft.com/office/drawing/2014/main" id="{BBB2237C-62D5-C14D-8354-0A69F9C3FF20}"/>
              </a:ext>
            </a:extLst>
          </p:cNvPr>
          <p:cNvSpPr/>
          <p:nvPr/>
        </p:nvSpPr>
        <p:spPr>
          <a:xfrm rot="4011053">
            <a:off x="7072062" y="4498956"/>
            <a:ext cx="553677" cy="567156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8" name="Ovaal 37">
            <a:extLst>
              <a:ext uri="{FF2B5EF4-FFF2-40B4-BE49-F238E27FC236}">
                <a16:creationId xmlns:a16="http://schemas.microsoft.com/office/drawing/2014/main" id="{424C00E9-8AE2-FF4B-A7BD-204307BE25EE}"/>
              </a:ext>
            </a:extLst>
          </p:cNvPr>
          <p:cNvSpPr/>
          <p:nvPr/>
        </p:nvSpPr>
        <p:spPr>
          <a:xfrm rot="5400000">
            <a:off x="2546899" y="2799481"/>
            <a:ext cx="1169704" cy="855414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9" name="Rechthoek 38">
            <a:extLst>
              <a:ext uri="{FF2B5EF4-FFF2-40B4-BE49-F238E27FC236}">
                <a16:creationId xmlns:a16="http://schemas.microsoft.com/office/drawing/2014/main" id="{AE3C1007-1CAE-DC48-AC62-555BA7F934AB}"/>
              </a:ext>
            </a:extLst>
          </p:cNvPr>
          <p:cNvSpPr/>
          <p:nvPr/>
        </p:nvSpPr>
        <p:spPr>
          <a:xfrm>
            <a:off x="1668321" y="760625"/>
            <a:ext cx="359517" cy="5349489"/>
          </a:xfrm>
          <a:prstGeom prst="rect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99DEDF24-35D1-B842-9DC8-10984212C502}"/>
              </a:ext>
            </a:extLst>
          </p:cNvPr>
          <p:cNvSpPr/>
          <p:nvPr/>
        </p:nvSpPr>
        <p:spPr>
          <a:xfrm rot="6479003">
            <a:off x="1620784" y="3204968"/>
            <a:ext cx="598797" cy="227168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Ovaal 40">
            <a:extLst>
              <a:ext uri="{FF2B5EF4-FFF2-40B4-BE49-F238E27FC236}">
                <a16:creationId xmlns:a16="http://schemas.microsoft.com/office/drawing/2014/main" id="{102608B7-9E72-6F49-8344-E3F8C6BEE42D}"/>
              </a:ext>
            </a:extLst>
          </p:cNvPr>
          <p:cNvSpPr/>
          <p:nvPr/>
        </p:nvSpPr>
        <p:spPr>
          <a:xfrm rot="4736664">
            <a:off x="1648028" y="3944536"/>
            <a:ext cx="598797" cy="227168"/>
          </a:xfrm>
          <a:prstGeom prst="ellipse">
            <a:avLst/>
          </a:prstGeom>
          <a:solidFill>
            <a:srgbClr val="FF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6257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1497DE34-60D1-C846-92E3-0BEB15562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1187450"/>
            <a:ext cx="69850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65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1497DE34-60D1-C846-92E3-0BEB15562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392" t="70308" r="-170" b="870"/>
          <a:stretch/>
        </p:blipFill>
        <p:spPr>
          <a:xfrm>
            <a:off x="3401568" y="1920240"/>
            <a:ext cx="2450592" cy="2414016"/>
          </a:xfrm>
          <a:prstGeom prst="ellipse">
            <a:avLst/>
          </a:prstGeom>
        </p:spPr>
      </p:pic>
      <p:grpSp>
        <p:nvGrpSpPr>
          <p:cNvPr id="2" name="Groep 1">
            <a:extLst>
              <a:ext uri="{FF2B5EF4-FFF2-40B4-BE49-F238E27FC236}">
                <a16:creationId xmlns:a16="http://schemas.microsoft.com/office/drawing/2014/main" id="{E6ACE9AF-1D6F-EB4A-9FF7-36C1B8C090F3}"/>
              </a:ext>
            </a:extLst>
          </p:cNvPr>
          <p:cNvGrpSpPr/>
          <p:nvPr/>
        </p:nvGrpSpPr>
        <p:grpSpPr>
          <a:xfrm rot="203631">
            <a:off x="6897117" y="1603325"/>
            <a:ext cx="1825600" cy="1825600"/>
            <a:chOff x="8587157" y="4591813"/>
            <a:chExt cx="1371600" cy="1371600"/>
          </a:xfrm>
          <a:solidFill>
            <a:srgbClr val="FFF7E8"/>
          </a:solidFill>
        </p:grpSpPr>
        <p:sp>
          <p:nvSpPr>
            <p:cNvPr id="3" name="Ring 2">
              <a:extLst>
                <a:ext uri="{FF2B5EF4-FFF2-40B4-BE49-F238E27FC236}">
                  <a16:creationId xmlns:a16="http://schemas.microsoft.com/office/drawing/2014/main" id="{6B67CA3D-9EA7-4247-93F7-65032AC7A388}"/>
                </a:ext>
              </a:extLst>
            </p:cNvPr>
            <p:cNvSpPr/>
            <p:nvPr/>
          </p:nvSpPr>
          <p:spPr>
            <a:xfrm rot="20818633">
              <a:off x="8587157" y="4591813"/>
              <a:ext cx="1371600" cy="1371600"/>
            </a:xfrm>
            <a:prstGeom prst="donut">
              <a:avLst>
                <a:gd name="adj" fmla="val 31478"/>
              </a:avLst>
            </a:prstGeom>
            <a:grpFill/>
            <a:ln w="3175">
              <a:solidFill>
                <a:schemeClr val="dk1">
                  <a:alpha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Circle">
                <a:avLst/>
              </a:prstTxWarp>
              <a:noAutofit/>
              <a:scene3d>
                <a:camera prst="orthographicFront">
                  <a:rot lat="20999999" lon="0" rev="0"/>
                </a:camera>
                <a:lightRig rig="threePt" dir="t"/>
              </a:scene3d>
            </a:bodyPr>
            <a:lstStyle/>
            <a:p>
              <a:pPr algn="ctr"/>
              <a:r>
                <a:rPr lang="nl-NL" sz="1600" dirty="0">
                  <a:solidFill>
                    <a:schemeClr val="tx1"/>
                  </a:solidFill>
                  <a:latin typeface="Avenir Light" panose="020B0402020203020204" pitchFamily="34" charset="77"/>
                </a:rPr>
                <a:t>S i l e n t        M i n d           E x c e r c i s e </a:t>
              </a:r>
            </a:p>
          </p:txBody>
        </p:sp>
        <p:grpSp>
          <p:nvGrpSpPr>
            <p:cNvPr id="5" name="Groep 4">
              <a:extLst>
                <a:ext uri="{FF2B5EF4-FFF2-40B4-BE49-F238E27FC236}">
                  <a16:creationId xmlns:a16="http://schemas.microsoft.com/office/drawing/2014/main" id="{B3D5B582-8BE2-024F-947D-532E3D292215}"/>
                </a:ext>
              </a:extLst>
            </p:cNvPr>
            <p:cNvGrpSpPr/>
            <p:nvPr/>
          </p:nvGrpSpPr>
          <p:grpSpPr>
            <a:xfrm>
              <a:off x="8968414" y="4945413"/>
              <a:ext cx="639862" cy="703848"/>
              <a:chOff x="9617298" y="5270912"/>
              <a:chExt cx="774233" cy="851656"/>
            </a:xfrm>
            <a:grpFill/>
          </p:grpSpPr>
          <p:sp>
            <p:nvSpPr>
              <p:cNvPr id="6" name="Ring 5">
                <a:extLst>
                  <a:ext uri="{FF2B5EF4-FFF2-40B4-BE49-F238E27FC236}">
                    <a16:creationId xmlns:a16="http://schemas.microsoft.com/office/drawing/2014/main" id="{7B66CF64-D381-3E4F-81B6-8A6C87AD218B}"/>
                  </a:ext>
                </a:extLst>
              </p:cNvPr>
              <p:cNvSpPr/>
              <p:nvPr/>
            </p:nvSpPr>
            <p:spPr>
              <a:xfrm rot="20654872">
                <a:off x="9617298" y="5270912"/>
                <a:ext cx="774233" cy="851656"/>
              </a:xfrm>
              <a:prstGeom prst="donut">
                <a:avLst>
                  <a:gd name="adj" fmla="val 45775"/>
                </a:avLst>
              </a:prstGeom>
              <a:grp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Circle">
                  <a:avLst/>
                </a:prstTxWarp>
                <a:noAutofit/>
              </a:bodyPr>
              <a:lstStyle/>
              <a:p>
                <a:pPr algn="ctr"/>
                <a:r>
                  <a:rPr lang="nl-NL" sz="1600" dirty="0">
                    <a:solidFill>
                      <a:schemeClr val="tx1"/>
                    </a:solidFill>
                    <a:latin typeface="Avenir Light" panose="020B0402020203020204" pitchFamily="34" charset="77"/>
                  </a:rPr>
                  <a:t>|       |       |       |       |        |       |       |       |       </a:t>
                </a:r>
              </a:p>
            </p:txBody>
          </p:sp>
          <p:sp>
            <p:nvSpPr>
              <p:cNvPr id="7" name="Ovaal 6">
                <a:extLst>
                  <a:ext uri="{FF2B5EF4-FFF2-40B4-BE49-F238E27FC236}">
                    <a16:creationId xmlns:a16="http://schemas.microsoft.com/office/drawing/2014/main" id="{515D947E-849E-BA45-983A-AEC3F0ADD9DA}"/>
                  </a:ext>
                </a:extLst>
              </p:cNvPr>
              <p:cNvSpPr/>
              <p:nvPr/>
            </p:nvSpPr>
            <p:spPr>
              <a:xfrm>
                <a:off x="9978833" y="5655731"/>
                <a:ext cx="52403" cy="5240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</p:grpSp>
      </p:grpSp>
      <p:grpSp>
        <p:nvGrpSpPr>
          <p:cNvPr id="10" name="Groep 9">
            <a:extLst>
              <a:ext uri="{FF2B5EF4-FFF2-40B4-BE49-F238E27FC236}">
                <a16:creationId xmlns:a16="http://schemas.microsoft.com/office/drawing/2014/main" id="{1E56B57B-7B1F-C649-A65B-A2161A4E6E2A}"/>
              </a:ext>
            </a:extLst>
          </p:cNvPr>
          <p:cNvGrpSpPr/>
          <p:nvPr/>
        </p:nvGrpSpPr>
        <p:grpSpPr>
          <a:xfrm rot="17836991">
            <a:off x="8854874" y="3144675"/>
            <a:ext cx="1825600" cy="1825600"/>
            <a:chOff x="8587157" y="4591813"/>
            <a:chExt cx="1371600" cy="1371600"/>
          </a:xfrm>
          <a:solidFill>
            <a:srgbClr val="FFF7E8"/>
          </a:solidFill>
        </p:grpSpPr>
        <p:sp>
          <p:nvSpPr>
            <p:cNvPr id="11" name="Ring 10">
              <a:extLst>
                <a:ext uri="{FF2B5EF4-FFF2-40B4-BE49-F238E27FC236}">
                  <a16:creationId xmlns:a16="http://schemas.microsoft.com/office/drawing/2014/main" id="{B4DBD73D-39B6-F14E-A39A-3187FC2546A2}"/>
                </a:ext>
              </a:extLst>
            </p:cNvPr>
            <p:cNvSpPr/>
            <p:nvPr/>
          </p:nvSpPr>
          <p:spPr>
            <a:xfrm rot="20818633">
              <a:off x="8587157" y="4591813"/>
              <a:ext cx="1371600" cy="1371600"/>
            </a:xfrm>
            <a:prstGeom prst="donut">
              <a:avLst>
                <a:gd name="adj" fmla="val 31478"/>
              </a:avLst>
            </a:prstGeom>
            <a:grpFill/>
            <a:ln w="3175">
              <a:solidFill>
                <a:schemeClr val="dk1">
                  <a:alpha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Circle">
                <a:avLst/>
              </a:prstTxWarp>
              <a:noAutofit/>
              <a:scene3d>
                <a:camera prst="orthographicFront">
                  <a:rot lat="20999999" lon="0" rev="0"/>
                </a:camera>
                <a:lightRig rig="threePt" dir="t"/>
              </a:scene3d>
            </a:bodyPr>
            <a:lstStyle/>
            <a:p>
              <a:pPr algn="ctr"/>
              <a:r>
                <a:rPr lang="nl-NL" sz="1600" dirty="0">
                  <a:solidFill>
                    <a:schemeClr val="tx1"/>
                  </a:solidFill>
                  <a:latin typeface="Avenir Light" panose="020B0402020203020204" pitchFamily="34" charset="77"/>
                </a:rPr>
                <a:t>S i l e n t        M i n d      </a:t>
              </a:r>
            </a:p>
          </p:txBody>
        </p:sp>
        <p:grpSp>
          <p:nvGrpSpPr>
            <p:cNvPr id="12" name="Groep 11">
              <a:extLst>
                <a:ext uri="{FF2B5EF4-FFF2-40B4-BE49-F238E27FC236}">
                  <a16:creationId xmlns:a16="http://schemas.microsoft.com/office/drawing/2014/main" id="{CD2C1894-3E61-8444-8CAD-E81F903C741D}"/>
                </a:ext>
              </a:extLst>
            </p:cNvPr>
            <p:cNvGrpSpPr/>
            <p:nvPr/>
          </p:nvGrpSpPr>
          <p:grpSpPr>
            <a:xfrm>
              <a:off x="8968414" y="4945413"/>
              <a:ext cx="639862" cy="703848"/>
              <a:chOff x="9617298" y="5270912"/>
              <a:chExt cx="774233" cy="851656"/>
            </a:xfrm>
            <a:grpFill/>
          </p:grpSpPr>
          <p:sp>
            <p:nvSpPr>
              <p:cNvPr id="13" name="Ring 12">
                <a:extLst>
                  <a:ext uri="{FF2B5EF4-FFF2-40B4-BE49-F238E27FC236}">
                    <a16:creationId xmlns:a16="http://schemas.microsoft.com/office/drawing/2014/main" id="{73EAD992-2C62-7347-BA9A-4A0471826357}"/>
                  </a:ext>
                </a:extLst>
              </p:cNvPr>
              <p:cNvSpPr/>
              <p:nvPr/>
            </p:nvSpPr>
            <p:spPr>
              <a:xfrm rot="20654872">
                <a:off x="9617298" y="5270912"/>
                <a:ext cx="774233" cy="851656"/>
              </a:xfrm>
              <a:prstGeom prst="donut">
                <a:avLst>
                  <a:gd name="adj" fmla="val 45775"/>
                </a:avLst>
              </a:prstGeom>
              <a:grp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Circle">
                  <a:avLst/>
                </a:prstTxWarp>
                <a:noAutofit/>
              </a:bodyPr>
              <a:lstStyle/>
              <a:p>
                <a:pPr algn="ctr"/>
                <a:r>
                  <a:rPr lang="nl-NL" sz="1600" dirty="0">
                    <a:solidFill>
                      <a:schemeClr val="tx1"/>
                    </a:solidFill>
                    <a:latin typeface="Avenir Light" panose="020B0402020203020204" pitchFamily="34" charset="77"/>
                  </a:rPr>
                  <a:t>|       |       |       |       |        |       |       |       |       </a:t>
                </a:r>
              </a:p>
            </p:txBody>
          </p:sp>
          <p:sp>
            <p:nvSpPr>
              <p:cNvPr id="14" name="Ovaal 13">
                <a:extLst>
                  <a:ext uri="{FF2B5EF4-FFF2-40B4-BE49-F238E27FC236}">
                    <a16:creationId xmlns:a16="http://schemas.microsoft.com/office/drawing/2014/main" id="{11F2E658-8E6B-9E47-817E-5C4CDFD1F69D}"/>
                  </a:ext>
                </a:extLst>
              </p:cNvPr>
              <p:cNvSpPr/>
              <p:nvPr/>
            </p:nvSpPr>
            <p:spPr>
              <a:xfrm>
                <a:off x="9978833" y="5655731"/>
                <a:ext cx="52403" cy="5240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</p:grpSp>
      </p:grpSp>
      <p:grpSp>
        <p:nvGrpSpPr>
          <p:cNvPr id="15" name="Groep 14">
            <a:extLst>
              <a:ext uri="{FF2B5EF4-FFF2-40B4-BE49-F238E27FC236}">
                <a16:creationId xmlns:a16="http://schemas.microsoft.com/office/drawing/2014/main" id="{3C406FD1-2E4F-6A45-855B-074C6C62E28F}"/>
              </a:ext>
            </a:extLst>
          </p:cNvPr>
          <p:cNvGrpSpPr/>
          <p:nvPr/>
        </p:nvGrpSpPr>
        <p:grpSpPr>
          <a:xfrm rot="17395259">
            <a:off x="6091939" y="4107304"/>
            <a:ext cx="1825600" cy="1825600"/>
            <a:chOff x="8587157" y="4591813"/>
            <a:chExt cx="1371600" cy="1371600"/>
          </a:xfrm>
          <a:solidFill>
            <a:srgbClr val="FFF7E8"/>
          </a:solidFill>
        </p:grpSpPr>
        <p:sp>
          <p:nvSpPr>
            <p:cNvPr id="16" name="Ring 15">
              <a:extLst>
                <a:ext uri="{FF2B5EF4-FFF2-40B4-BE49-F238E27FC236}">
                  <a16:creationId xmlns:a16="http://schemas.microsoft.com/office/drawing/2014/main" id="{A71FAC49-1613-7841-953E-BC2FBC75CFF9}"/>
                </a:ext>
              </a:extLst>
            </p:cNvPr>
            <p:cNvSpPr/>
            <p:nvPr/>
          </p:nvSpPr>
          <p:spPr>
            <a:xfrm rot="20818633">
              <a:off x="8587157" y="4591813"/>
              <a:ext cx="1371600" cy="1371600"/>
            </a:xfrm>
            <a:prstGeom prst="donut">
              <a:avLst>
                <a:gd name="adj" fmla="val 31478"/>
              </a:avLst>
            </a:prstGeom>
            <a:grpFill/>
            <a:ln w="3175">
              <a:solidFill>
                <a:schemeClr val="dk1">
                  <a:alpha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Circle">
                <a:avLst/>
              </a:prstTxWarp>
              <a:noAutofit/>
              <a:scene3d>
                <a:camera prst="orthographicFront">
                  <a:rot lat="20999999" lon="0" rev="0"/>
                </a:camera>
                <a:lightRig rig="threePt" dir="t"/>
              </a:scene3d>
            </a:bodyPr>
            <a:lstStyle/>
            <a:p>
              <a:pPr algn="ctr"/>
              <a:r>
                <a:rPr lang="nl-NL" sz="1600" dirty="0">
                  <a:solidFill>
                    <a:schemeClr val="tx1"/>
                  </a:solidFill>
                  <a:latin typeface="Avenir Light" panose="020B0402020203020204" pitchFamily="34" charset="77"/>
                </a:rPr>
                <a:t>I n n e r l i j k e      S t i l t e </a:t>
              </a:r>
            </a:p>
          </p:txBody>
        </p: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1B0ADE11-A7D8-6344-8758-5E0D66C096AB}"/>
                </a:ext>
              </a:extLst>
            </p:cNvPr>
            <p:cNvGrpSpPr/>
            <p:nvPr/>
          </p:nvGrpSpPr>
          <p:grpSpPr>
            <a:xfrm>
              <a:off x="8968414" y="4945413"/>
              <a:ext cx="639862" cy="703848"/>
              <a:chOff x="9617298" y="5270912"/>
              <a:chExt cx="774233" cy="851656"/>
            </a:xfrm>
            <a:grpFill/>
          </p:grpSpPr>
          <p:sp>
            <p:nvSpPr>
              <p:cNvPr id="18" name="Ring 17">
                <a:extLst>
                  <a:ext uri="{FF2B5EF4-FFF2-40B4-BE49-F238E27FC236}">
                    <a16:creationId xmlns:a16="http://schemas.microsoft.com/office/drawing/2014/main" id="{059E76A0-8899-9B45-91B0-11710315860F}"/>
                  </a:ext>
                </a:extLst>
              </p:cNvPr>
              <p:cNvSpPr/>
              <p:nvPr/>
            </p:nvSpPr>
            <p:spPr>
              <a:xfrm rot="20654872">
                <a:off x="9617298" y="5270912"/>
                <a:ext cx="774233" cy="851656"/>
              </a:xfrm>
              <a:prstGeom prst="donut">
                <a:avLst>
                  <a:gd name="adj" fmla="val 45775"/>
                </a:avLst>
              </a:prstGeom>
              <a:grp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Circle">
                  <a:avLst/>
                </a:prstTxWarp>
                <a:noAutofit/>
              </a:bodyPr>
              <a:lstStyle/>
              <a:p>
                <a:pPr algn="ctr"/>
                <a:r>
                  <a:rPr lang="nl-NL" sz="1600" dirty="0">
                    <a:solidFill>
                      <a:schemeClr val="tx1"/>
                    </a:solidFill>
                    <a:latin typeface="Avenir Light" panose="020B0402020203020204" pitchFamily="34" charset="77"/>
                  </a:rPr>
                  <a:t>|       |       |       |       |        |       |       |       |       </a:t>
                </a:r>
              </a:p>
            </p:txBody>
          </p:sp>
          <p:sp>
            <p:nvSpPr>
              <p:cNvPr id="19" name="Ovaal 18">
                <a:extLst>
                  <a:ext uri="{FF2B5EF4-FFF2-40B4-BE49-F238E27FC236}">
                    <a16:creationId xmlns:a16="http://schemas.microsoft.com/office/drawing/2014/main" id="{8B43325D-787A-C249-A9CE-271277540C8E}"/>
                  </a:ext>
                </a:extLst>
              </p:cNvPr>
              <p:cNvSpPr/>
              <p:nvPr/>
            </p:nvSpPr>
            <p:spPr>
              <a:xfrm>
                <a:off x="9978833" y="5655731"/>
                <a:ext cx="52403" cy="5240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7924008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114</Words>
  <Application>Microsoft Macintosh PowerPoint</Application>
  <PresentationFormat>Breedbeeld</PresentationFormat>
  <Paragraphs>9</Paragraphs>
  <Slides>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</vt:i4>
      </vt:variant>
    </vt:vector>
  </HeadingPairs>
  <TitlesOfParts>
    <vt:vector size="8" baseType="lpstr">
      <vt:lpstr>Arial</vt:lpstr>
      <vt:lpstr>Avenir Light</vt:lpstr>
      <vt:lpstr>Calibri</vt:lpstr>
      <vt:lpstr>Calibri Light</vt:lpstr>
      <vt:lpstr>Kantoorthema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Stefan van Hoof</dc:creator>
  <cp:lastModifiedBy>Stefan van Hoof</cp:lastModifiedBy>
  <cp:revision>9</cp:revision>
  <dcterms:created xsi:type="dcterms:W3CDTF">2025-06-01T11:14:05Z</dcterms:created>
  <dcterms:modified xsi:type="dcterms:W3CDTF">2025-06-01T17:56:23Z</dcterms:modified>
</cp:coreProperties>
</file>

<file path=docProps/thumbnail.jpeg>
</file>